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76E7-1142-4CC2-AF06-20008159C92E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5291-447C-4F08-9747-AD03B27EE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12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76E7-1142-4CC2-AF06-20008159C92E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5291-447C-4F08-9747-AD03B27EE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91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76E7-1142-4CC2-AF06-20008159C92E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5291-447C-4F08-9747-AD03B27EE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57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76E7-1142-4CC2-AF06-20008159C92E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5291-447C-4F08-9747-AD03B27EE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12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76E7-1142-4CC2-AF06-20008159C92E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5291-447C-4F08-9747-AD03B27EE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41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76E7-1142-4CC2-AF06-20008159C92E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5291-447C-4F08-9747-AD03B27EE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96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76E7-1142-4CC2-AF06-20008159C92E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5291-447C-4F08-9747-AD03B27EE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7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76E7-1142-4CC2-AF06-20008159C92E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5291-447C-4F08-9747-AD03B27EE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98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76E7-1142-4CC2-AF06-20008159C92E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5291-447C-4F08-9747-AD03B27EE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24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76E7-1142-4CC2-AF06-20008159C92E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5291-447C-4F08-9747-AD03B27EE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26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76E7-1142-4CC2-AF06-20008159C92E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5291-447C-4F08-9747-AD03B27EE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7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476E7-1142-4CC2-AF06-20008159C92E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F5291-447C-4F08-9747-AD03B27EE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7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1421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5135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5351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3164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6978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6891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3346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796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1611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6930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4838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7553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1489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1799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9410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Basem</dc:creator>
  <cp:lastModifiedBy>Basem</cp:lastModifiedBy>
  <cp:revision>1</cp:revision>
  <dcterms:created xsi:type="dcterms:W3CDTF">2014-11-10T06:37:42Z</dcterms:created>
  <dcterms:modified xsi:type="dcterms:W3CDTF">2014-11-10T06:38:36Z</dcterms:modified>
</cp:coreProperties>
</file>